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sldIdLst>
    <p:sldId id="256" r:id="rId5"/>
    <p:sldId id="302" r:id="rId6"/>
    <p:sldId id="303" r:id="rId7"/>
    <p:sldId id="280" r:id="rId8"/>
    <p:sldId id="314" r:id="rId9"/>
    <p:sldId id="312" r:id="rId10"/>
    <p:sldId id="306" r:id="rId11"/>
    <p:sldId id="313" r:id="rId12"/>
    <p:sldId id="309" r:id="rId13"/>
    <p:sldId id="315" r:id="rId14"/>
    <p:sldId id="316" r:id="rId15"/>
    <p:sldId id="346" r:id="rId16"/>
    <p:sldId id="317" r:id="rId17"/>
    <p:sldId id="318" r:id="rId18"/>
    <p:sldId id="281" r:id="rId19"/>
    <p:sldId id="343" r:id="rId20"/>
    <p:sldId id="322" r:id="rId21"/>
    <p:sldId id="323" r:id="rId22"/>
    <p:sldId id="324" r:id="rId23"/>
    <p:sldId id="325" r:id="rId24"/>
    <p:sldId id="345" r:id="rId25"/>
    <p:sldId id="326" r:id="rId26"/>
    <p:sldId id="327" r:id="rId27"/>
    <p:sldId id="328" r:id="rId28"/>
    <p:sldId id="329" r:id="rId29"/>
    <p:sldId id="330" r:id="rId30"/>
    <p:sldId id="331" r:id="rId31"/>
    <p:sldId id="332" r:id="rId32"/>
    <p:sldId id="333" r:id="rId33"/>
    <p:sldId id="334" r:id="rId34"/>
    <p:sldId id="344" r:id="rId35"/>
    <p:sldId id="335" r:id="rId36"/>
    <p:sldId id="336" r:id="rId37"/>
    <p:sldId id="337" r:id="rId38"/>
    <p:sldId id="338" r:id="rId39"/>
    <p:sldId id="339" r:id="rId40"/>
    <p:sldId id="340" r:id="rId41"/>
    <p:sldId id="319" r:id="rId42"/>
    <p:sldId id="320" r:id="rId43"/>
    <p:sldId id="3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42D06-3116-24DA-8E6F-F1B605FEEBB5}" v="939" dt="2024-03-20T07:35:35.923"/>
    <p1510:client id="{83AF4160-D4E4-00CB-F71E-949F112B01D5}" v="1" dt="2024-03-20T09:08:19.185"/>
    <p1510:client id="{98877291-ED5E-A432-30CE-ADB994BD2BB4}" v="819" dt="2024-03-21T04:42:33.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5701"/>
  </p:normalViewPr>
  <p:slideViewPr>
    <p:cSldViewPr>
      <p:cViewPr>
        <p:scale>
          <a:sx n="100" d="100"/>
          <a:sy n="100" d="100"/>
        </p:scale>
        <p:origin x="19" y="-533"/>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ln w="28575">
                  <a:solidFill>
                    <a:srgbClr val="000000"/>
                  </a:solidFill>
                </a:ln>
                <a:cs typeface="Arial"/>
              </a:rPr>
              <a:t>ECOMMERCE APPLICATION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vert="horz" lIns="91440" tIns="45720" rIns="91440" bIns="45720" rtlCol="0" anchor="t">
            <a:noAutofit/>
          </a:bodyPr>
          <a:lstStyle/>
          <a:p>
            <a:r>
              <a:rPr lang="en-US" dirty="0">
                <a:cs typeface="Arial"/>
              </a:rPr>
              <a:t>USING JAVA FULL STACK WEB DEVELOPMENT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C65F-0634-A8C9-532A-F285904834F5}"/>
              </a:ext>
            </a:extLst>
          </p:cNvPr>
          <p:cNvSpPr>
            <a:spLocks noGrp="1"/>
          </p:cNvSpPr>
          <p:nvPr>
            <p:ph type="ctrTitle"/>
          </p:nvPr>
        </p:nvSpPr>
        <p:spPr>
          <a:xfrm>
            <a:off x="1078992" y="1331293"/>
            <a:ext cx="10040112" cy="2387600"/>
          </a:xfrm>
        </p:spPr>
        <p:txBody>
          <a:bodyPr/>
          <a:lstStyle/>
          <a:p>
            <a:r>
              <a:rPr lang="en-US" dirty="0">
                <a:ln w="28575">
                  <a:solidFill>
                    <a:srgbClr val="000000"/>
                  </a:solidFill>
                </a:ln>
                <a:cs typeface="Arial"/>
              </a:rPr>
              <a:t>CODE COVERAGE REPORT</a:t>
            </a:r>
            <a:endParaRPr lang="en-US" dirty="0"/>
          </a:p>
        </p:txBody>
      </p:sp>
    </p:spTree>
    <p:extLst>
      <p:ext uri="{BB962C8B-B14F-4D97-AF65-F5344CB8AC3E}">
        <p14:creationId xmlns:p14="http://schemas.microsoft.com/office/powerpoint/2010/main" val="419428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6C9FFE-D5DE-F89E-036A-7711A56F8E25}"/>
              </a:ext>
            </a:extLst>
          </p:cNvPr>
          <p:cNvPicPr>
            <a:picLocks noChangeAspect="1"/>
          </p:cNvPicPr>
          <p:nvPr/>
        </p:nvPicPr>
        <p:blipFill>
          <a:blip r:embed="rId2"/>
          <a:stretch>
            <a:fillRect/>
          </a:stretch>
        </p:blipFill>
        <p:spPr>
          <a:xfrm>
            <a:off x="0" y="1933575"/>
            <a:ext cx="12192000" cy="2990850"/>
          </a:xfrm>
          <a:prstGeom prst="rect">
            <a:avLst/>
          </a:prstGeom>
        </p:spPr>
      </p:pic>
      <p:sp>
        <p:nvSpPr>
          <p:cNvPr id="10" name="TextBox 9">
            <a:extLst>
              <a:ext uri="{FF2B5EF4-FFF2-40B4-BE49-F238E27FC236}">
                <a16:creationId xmlns:a16="http://schemas.microsoft.com/office/drawing/2014/main" id="{CF28DB21-1F3D-1865-2682-D12E99F8D60B}"/>
              </a:ext>
            </a:extLst>
          </p:cNvPr>
          <p:cNvSpPr txBox="1"/>
          <p:nvPr/>
        </p:nvSpPr>
        <p:spPr>
          <a:xfrm>
            <a:off x="682388" y="1319283"/>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Product Service Test Report</a:t>
            </a:r>
          </a:p>
        </p:txBody>
      </p:sp>
    </p:spTree>
    <p:extLst>
      <p:ext uri="{BB962C8B-B14F-4D97-AF65-F5344CB8AC3E}">
        <p14:creationId xmlns:p14="http://schemas.microsoft.com/office/powerpoint/2010/main" val="368240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6C9FFE-D5DE-F89E-036A-7711A56F8E25}"/>
              </a:ext>
            </a:extLst>
          </p:cNvPr>
          <p:cNvPicPr>
            <a:picLocks noChangeAspect="1"/>
          </p:cNvPicPr>
          <p:nvPr/>
        </p:nvPicPr>
        <p:blipFill>
          <a:blip r:embed="rId2"/>
          <a:stretch>
            <a:fillRect/>
          </a:stretch>
        </p:blipFill>
        <p:spPr>
          <a:xfrm>
            <a:off x="0" y="1933575"/>
            <a:ext cx="12192000" cy="2990850"/>
          </a:xfrm>
          <a:prstGeom prst="rect">
            <a:avLst/>
          </a:prstGeom>
        </p:spPr>
      </p:pic>
      <p:sp>
        <p:nvSpPr>
          <p:cNvPr id="10" name="TextBox 9">
            <a:extLst>
              <a:ext uri="{FF2B5EF4-FFF2-40B4-BE49-F238E27FC236}">
                <a16:creationId xmlns:a16="http://schemas.microsoft.com/office/drawing/2014/main" id="{CF28DB21-1F3D-1865-2682-D12E99F8D60B}"/>
              </a:ext>
            </a:extLst>
          </p:cNvPr>
          <p:cNvSpPr txBox="1"/>
          <p:nvPr/>
        </p:nvSpPr>
        <p:spPr>
          <a:xfrm>
            <a:off x="682388" y="1319283"/>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Category Service Test Report</a:t>
            </a:r>
          </a:p>
        </p:txBody>
      </p:sp>
      <p:pic>
        <p:nvPicPr>
          <p:cNvPr id="2" name="Picture 1">
            <a:extLst>
              <a:ext uri="{FF2B5EF4-FFF2-40B4-BE49-F238E27FC236}">
                <a16:creationId xmlns:a16="http://schemas.microsoft.com/office/drawing/2014/main" id="{58688702-BDAC-FC93-4CC9-CAC3D92F9902}"/>
              </a:ext>
            </a:extLst>
          </p:cNvPr>
          <p:cNvPicPr>
            <a:picLocks noChangeAspect="1"/>
          </p:cNvPicPr>
          <p:nvPr/>
        </p:nvPicPr>
        <p:blipFill>
          <a:blip r:embed="rId3"/>
          <a:stretch>
            <a:fillRect/>
          </a:stretch>
        </p:blipFill>
        <p:spPr>
          <a:xfrm>
            <a:off x="0" y="1901825"/>
            <a:ext cx="12192000" cy="3054350"/>
          </a:xfrm>
          <a:prstGeom prst="rect">
            <a:avLst/>
          </a:prstGeom>
        </p:spPr>
      </p:pic>
    </p:spTree>
    <p:extLst>
      <p:ext uri="{BB962C8B-B14F-4D97-AF65-F5344CB8AC3E}">
        <p14:creationId xmlns:p14="http://schemas.microsoft.com/office/powerpoint/2010/main" val="294102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323D-EEE9-657E-5411-D6DB76FA7F68}"/>
              </a:ext>
            </a:extLst>
          </p:cNvPr>
          <p:cNvSpPr>
            <a:spLocks noGrp="1"/>
          </p:cNvSpPr>
          <p:nvPr>
            <p:ph type="ctrTitle"/>
          </p:nvPr>
        </p:nvSpPr>
        <p:spPr>
          <a:xfrm>
            <a:off x="1078992" y="2593711"/>
            <a:ext cx="10040112" cy="2387600"/>
          </a:xfrm>
        </p:spPr>
        <p:txBody>
          <a:bodyPr/>
          <a:lstStyle/>
          <a:p>
            <a:pPr algn="ctr"/>
            <a:r>
              <a:rPr lang="en-US" dirty="0">
                <a:ln w="28575">
                  <a:solidFill>
                    <a:srgbClr val="000000"/>
                  </a:solidFill>
                </a:ln>
                <a:cs typeface="Arial"/>
              </a:rPr>
              <a:t>features</a:t>
            </a:r>
            <a:endParaRPr lang="en-US" dirty="0">
              <a:ln w="28575">
                <a:solidFill>
                  <a:srgbClr val="000000"/>
                </a:solidFill>
              </a:ln>
            </a:endParaRPr>
          </a:p>
        </p:txBody>
      </p:sp>
    </p:spTree>
    <p:extLst>
      <p:ext uri="{BB962C8B-B14F-4D97-AF65-F5344CB8AC3E}">
        <p14:creationId xmlns:p14="http://schemas.microsoft.com/office/powerpoint/2010/main" val="164774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2B83BF-24E8-5EBB-C254-109C47131CE7}"/>
              </a:ext>
            </a:extLst>
          </p:cNvPr>
          <p:cNvSpPr>
            <a:spLocks noGrp="1"/>
          </p:cNvSpPr>
          <p:nvPr>
            <p:ph sz="half" idx="2"/>
          </p:nvPr>
        </p:nvSpPr>
        <p:spPr>
          <a:xfrm>
            <a:off x="612647" y="1167657"/>
            <a:ext cx="10972800" cy="4318743"/>
          </a:xfrm>
        </p:spPr>
        <p:txBody>
          <a:bodyPr vert="horz" lIns="91440" tIns="45720" rIns="91440" bIns="45720" rtlCol="0" anchor="t">
            <a:noAutofit/>
          </a:bodyPr>
          <a:lstStyle/>
          <a:p>
            <a:pPr algn="ctr"/>
            <a:r>
              <a:rPr lang="en-US" sz="1800" dirty="0">
                <a:cs typeface="Arial"/>
              </a:rPr>
              <a:t>Create Products</a:t>
            </a:r>
            <a:endParaRPr lang="en-US" sz="1800" dirty="0"/>
          </a:p>
          <a:p>
            <a:pPr algn="ctr"/>
            <a:r>
              <a:rPr lang="en-US" sz="1800" dirty="0">
                <a:cs typeface="Arial"/>
              </a:rPr>
              <a:t>Edit Product</a:t>
            </a:r>
          </a:p>
          <a:p>
            <a:pPr algn="ctr"/>
            <a:r>
              <a:rPr lang="en-US" sz="1800" dirty="0">
                <a:cs typeface="Arial"/>
              </a:rPr>
              <a:t>Link product to category</a:t>
            </a:r>
          </a:p>
          <a:p>
            <a:pPr algn="ctr"/>
            <a:r>
              <a:rPr lang="en-US" sz="1800" dirty="0">
                <a:cs typeface="Arial"/>
              </a:rPr>
              <a:t>Delete Product</a:t>
            </a:r>
          </a:p>
          <a:p>
            <a:pPr algn="ctr"/>
            <a:r>
              <a:rPr lang="en-US" sz="1800" dirty="0">
                <a:cs typeface="Arial"/>
              </a:rPr>
              <a:t>Search Products by Name</a:t>
            </a:r>
          </a:p>
          <a:p>
            <a:pPr algn="ctr"/>
            <a:r>
              <a:rPr lang="en-US" sz="1800" dirty="0">
                <a:cs typeface="Arial"/>
              </a:rPr>
              <a:t>Cart</a:t>
            </a:r>
            <a:endParaRPr lang="en-US" sz="1800" dirty="0"/>
          </a:p>
          <a:p>
            <a:pPr algn="ctr"/>
            <a:endParaRPr lang="en-US" sz="1800" dirty="0"/>
          </a:p>
          <a:p>
            <a:pPr algn="ctr"/>
            <a:r>
              <a:rPr lang="en-US" sz="1800" dirty="0">
                <a:cs typeface="Arial"/>
              </a:rPr>
              <a:t>Create Category</a:t>
            </a:r>
          </a:p>
          <a:p>
            <a:pPr algn="ctr"/>
            <a:r>
              <a:rPr lang="en-US" sz="1800" dirty="0">
                <a:cs typeface="Arial"/>
              </a:rPr>
              <a:t>Edit Category</a:t>
            </a:r>
          </a:p>
          <a:p>
            <a:pPr algn="ctr"/>
            <a:r>
              <a:rPr lang="en-US" sz="1800" dirty="0">
                <a:cs typeface="Arial"/>
              </a:rPr>
              <a:t>Delete Category</a:t>
            </a:r>
          </a:p>
          <a:p>
            <a:pPr algn="ctr"/>
            <a:r>
              <a:rPr lang="en-US" sz="1800" dirty="0">
                <a:cs typeface="Arial"/>
              </a:rPr>
              <a:t>Search category by name</a:t>
            </a:r>
            <a:endParaRPr lang="en-US" sz="1800" dirty="0"/>
          </a:p>
        </p:txBody>
      </p:sp>
    </p:spTree>
    <p:extLst>
      <p:ext uri="{BB962C8B-B14F-4D97-AF65-F5344CB8AC3E}">
        <p14:creationId xmlns:p14="http://schemas.microsoft.com/office/powerpoint/2010/main" val="1501444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965261" y="2388995"/>
            <a:ext cx="10040112" cy="2387600"/>
          </a:xfrm>
        </p:spPr>
        <p:txBody>
          <a:bodyPr anchor="t">
            <a:noAutofit/>
          </a:bodyPr>
          <a:lstStyle/>
          <a:p>
            <a:r>
              <a:rPr lang="en-US" dirty="0">
                <a:ln w="28575">
                  <a:solidFill>
                    <a:srgbClr val="000000"/>
                  </a:solidFill>
                </a:ln>
                <a:cs typeface="Arial"/>
              </a:rPr>
              <a:t>Overview of </a:t>
            </a:r>
            <a:r>
              <a:rPr lang="en-US" dirty="0" err="1">
                <a:ln w="28575">
                  <a:solidFill>
                    <a:srgbClr val="000000"/>
                  </a:solidFill>
                </a:ln>
                <a:cs typeface="Arial"/>
              </a:rPr>
              <a:t>ecomapp</a:t>
            </a:r>
            <a:endParaRPr lang="en-US" sz="9600" spc="300" dirty="0">
              <a:ln w="28575">
                <a:solidFill>
                  <a:srgbClr val="000000"/>
                </a:solidFill>
              </a:ln>
              <a:cs typeface="Arial"/>
            </a:endParaRPr>
          </a:p>
        </p:txBody>
      </p:sp>
    </p:spTree>
    <p:extLst>
      <p:ext uri="{BB962C8B-B14F-4D97-AF65-F5344CB8AC3E}">
        <p14:creationId xmlns:p14="http://schemas.microsoft.com/office/powerpoint/2010/main" val="627731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2934905"/>
            <a:ext cx="10040112" cy="2387600"/>
          </a:xfrm>
        </p:spPr>
        <p:txBody>
          <a:bodyPr anchor="t">
            <a:noAutofit/>
          </a:bodyPr>
          <a:lstStyle/>
          <a:p>
            <a:r>
              <a:rPr lang="en-US" dirty="0">
                <a:ln w="28575">
                  <a:solidFill>
                    <a:srgbClr val="000000"/>
                  </a:solidFill>
                </a:ln>
                <a:cs typeface="Arial"/>
              </a:rPr>
              <a:t>Home page</a:t>
            </a:r>
            <a:endParaRPr lang="en-US" sz="9600" spc="300" dirty="0">
              <a:ln w="28575">
                <a:solidFill>
                  <a:srgbClr val="000000"/>
                </a:solidFill>
              </a:ln>
              <a:cs typeface="Arial"/>
            </a:endParaRPr>
          </a:p>
        </p:txBody>
      </p:sp>
    </p:spTree>
    <p:extLst>
      <p:ext uri="{BB962C8B-B14F-4D97-AF65-F5344CB8AC3E}">
        <p14:creationId xmlns:p14="http://schemas.microsoft.com/office/powerpoint/2010/main" val="292153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6A61CC-E6CB-101C-40FC-2F7C49958920}"/>
              </a:ext>
            </a:extLst>
          </p:cNvPr>
          <p:cNvPicPr>
            <a:picLocks noChangeAspect="1"/>
          </p:cNvPicPr>
          <p:nvPr/>
        </p:nvPicPr>
        <p:blipFill>
          <a:blip r:embed="rId2"/>
          <a:stretch>
            <a:fillRect/>
          </a:stretch>
        </p:blipFill>
        <p:spPr>
          <a:xfrm>
            <a:off x="697363" y="834025"/>
            <a:ext cx="10946453" cy="5421581"/>
          </a:xfrm>
          <a:prstGeom prst="rect">
            <a:avLst/>
          </a:prstGeom>
        </p:spPr>
      </p:pic>
    </p:spTree>
    <p:extLst>
      <p:ext uri="{BB962C8B-B14F-4D97-AF65-F5344CB8AC3E}">
        <p14:creationId xmlns:p14="http://schemas.microsoft.com/office/powerpoint/2010/main" val="344284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1AE8C-CB68-05FC-E15A-043045698F67}"/>
              </a:ext>
            </a:extLst>
          </p:cNvPr>
          <p:cNvPicPr>
            <a:picLocks noChangeAspect="1"/>
          </p:cNvPicPr>
          <p:nvPr/>
        </p:nvPicPr>
        <p:blipFill>
          <a:blip r:embed="rId2"/>
          <a:stretch>
            <a:fillRect/>
          </a:stretch>
        </p:blipFill>
        <p:spPr>
          <a:xfrm>
            <a:off x="532263" y="1058285"/>
            <a:ext cx="10922759" cy="5471207"/>
          </a:xfrm>
          <a:prstGeom prst="rect">
            <a:avLst/>
          </a:prstGeom>
        </p:spPr>
      </p:pic>
      <p:sp>
        <p:nvSpPr>
          <p:cNvPr id="3" name="TextBox 2">
            <a:extLst>
              <a:ext uri="{FF2B5EF4-FFF2-40B4-BE49-F238E27FC236}">
                <a16:creationId xmlns:a16="http://schemas.microsoft.com/office/drawing/2014/main" id="{FE0DE5E5-1F34-611D-FB1C-0759830CA891}"/>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Login Page</a:t>
            </a:r>
            <a:endParaRPr lang="en-US"/>
          </a:p>
        </p:txBody>
      </p:sp>
    </p:spTree>
    <p:extLst>
      <p:ext uri="{BB962C8B-B14F-4D97-AF65-F5344CB8AC3E}">
        <p14:creationId xmlns:p14="http://schemas.microsoft.com/office/powerpoint/2010/main" val="398496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BCEDA-757C-4AAC-DDA1-6DAED45B79A6}"/>
              </a:ext>
            </a:extLst>
          </p:cNvPr>
          <p:cNvPicPr>
            <a:picLocks noChangeAspect="1"/>
          </p:cNvPicPr>
          <p:nvPr/>
        </p:nvPicPr>
        <p:blipFill>
          <a:blip r:embed="rId2"/>
          <a:stretch>
            <a:fillRect/>
          </a:stretch>
        </p:blipFill>
        <p:spPr>
          <a:xfrm>
            <a:off x="702291" y="1119168"/>
            <a:ext cx="10787418" cy="5436065"/>
          </a:xfrm>
          <a:prstGeom prst="rect">
            <a:avLst/>
          </a:prstGeom>
        </p:spPr>
      </p:pic>
      <p:sp>
        <p:nvSpPr>
          <p:cNvPr id="5" name="TextBox 4">
            <a:extLst>
              <a:ext uri="{FF2B5EF4-FFF2-40B4-BE49-F238E27FC236}">
                <a16:creationId xmlns:a16="http://schemas.microsoft.com/office/drawing/2014/main" id="{E3A5F778-3150-1FDF-0032-C677F913675C}"/>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Register  Page</a:t>
            </a:r>
            <a:endParaRPr lang="en-US" dirty="0"/>
          </a:p>
        </p:txBody>
      </p:sp>
    </p:spTree>
    <p:extLst>
      <p:ext uri="{BB962C8B-B14F-4D97-AF65-F5344CB8AC3E}">
        <p14:creationId xmlns:p14="http://schemas.microsoft.com/office/powerpoint/2010/main" val="54603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cs typeface="Arial"/>
              </a:rPr>
              <a:t>CONTENTS</a:t>
            </a:r>
            <a:endParaRPr lang="en-US" dirty="0"/>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dirty="0">
                <a:cs typeface="Arial"/>
              </a:rPr>
              <a:t>ECOMMERCE APPLICATION</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dirty="0"/>
              <a:t>Introduction</a:t>
            </a:r>
          </a:p>
          <a:p>
            <a:r>
              <a:rPr lang="en-US" dirty="0">
                <a:cs typeface="Arial"/>
              </a:rPr>
              <a:t>Problem Statement</a:t>
            </a:r>
          </a:p>
          <a:p>
            <a:r>
              <a:rPr lang="en-US" dirty="0">
                <a:cs typeface="Arial"/>
              </a:rPr>
              <a:t>Architecture</a:t>
            </a:r>
          </a:p>
          <a:p>
            <a:r>
              <a:rPr lang="en-US" dirty="0">
                <a:cs typeface="Arial"/>
              </a:rPr>
              <a:t>Tech Stack</a:t>
            </a:r>
          </a:p>
          <a:p>
            <a:r>
              <a:rPr lang="en-US" dirty="0">
                <a:cs typeface="Arial"/>
              </a:rPr>
              <a:t>Code Coverage Report</a:t>
            </a:r>
            <a:endParaRPr lang="en-US" dirty="0"/>
          </a:p>
          <a:p>
            <a:endParaRPr lang="en-US" dirty="0"/>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ED20A-D301-ACE5-3142-503C8328D8D5}"/>
              </a:ext>
            </a:extLst>
          </p:cNvPr>
          <p:cNvPicPr>
            <a:picLocks noChangeAspect="1"/>
          </p:cNvPicPr>
          <p:nvPr/>
        </p:nvPicPr>
        <p:blipFill>
          <a:blip r:embed="rId2"/>
          <a:stretch>
            <a:fillRect/>
          </a:stretch>
        </p:blipFill>
        <p:spPr>
          <a:xfrm>
            <a:off x="216090" y="928574"/>
            <a:ext cx="11771195" cy="5831091"/>
          </a:xfrm>
          <a:prstGeom prst="rect">
            <a:avLst/>
          </a:prstGeom>
        </p:spPr>
      </p:pic>
      <p:sp>
        <p:nvSpPr>
          <p:cNvPr id="5" name="TextBox 4">
            <a:extLst>
              <a:ext uri="{FF2B5EF4-FFF2-40B4-BE49-F238E27FC236}">
                <a16:creationId xmlns:a16="http://schemas.microsoft.com/office/drawing/2014/main" id="{56C82B92-DC16-E098-7528-614A9B1CD5F7}"/>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Home Page after Login</a:t>
            </a:r>
          </a:p>
        </p:txBody>
      </p:sp>
    </p:spTree>
    <p:extLst>
      <p:ext uri="{BB962C8B-B14F-4D97-AF65-F5344CB8AC3E}">
        <p14:creationId xmlns:p14="http://schemas.microsoft.com/office/powerpoint/2010/main" val="313562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2934905"/>
            <a:ext cx="10040112" cy="2387600"/>
          </a:xfrm>
        </p:spPr>
        <p:txBody>
          <a:bodyPr anchor="t">
            <a:noAutofit/>
          </a:bodyPr>
          <a:lstStyle/>
          <a:p>
            <a:r>
              <a:rPr lang="en-US" dirty="0">
                <a:ln w="28575">
                  <a:solidFill>
                    <a:srgbClr val="000000"/>
                  </a:solidFill>
                </a:ln>
                <a:cs typeface="Arial"/>
              </a:rPr>
              <a:t>Products </a:t>
            </a:r>
            <a:endParaRPr lang="en-US" sz="9600" spc="300" dirty="0">
              <a:ln w="28575">
                <a:solidFill>
                  <a:srgbClr val="000000"/>
                </a:solidFill>
              </a:ln>
              <a:cs typeface="Arial"/>
            </a:endParaRPr>
          </a:p>
        </p:txBody>
      </p:sp>
    </p:spTree>
    <p:extLst>
      <p:ext uri="{BB962C8B-B14F-4D97-AF65-F5344CB8AC3E}">
        <p14:creationId xmlns:p14="http://schemas.microsoft.com/office/powerpoint/2010/main" val="358997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136D2-6A74-2266-DD54-4DF11F740C58}"/>
              </a:ext>
            </a:extLst>
          </p:cNvPr>
          <p:cNvPicPr>
            <a:picLocks noChangeAspect="1"/>
          </p:cNvPicPr>
          <p:nvPr/>
        </p:nvPicPr>
        <p:blipFill>
          <a:blip r:embed="rId2"/>
          <a:stretch>
            <a:fillRect/>
          </a:stretch>
        </p:blipFill>
        <p:spPr>
          <a:xfrm>
            <a:off x="170597" y="717360"/>
            <a:ext cx="11839434" cy="5991935"/>
          </a:xfrm>
          <a:prstGeom prst="rect">
            <a:avLst/>
          </a:prstGeom>
        </p:spPr>
      </p:pic>
      <p:sp>
        <p:nvSpPr>
          <p:cNvPr id="5" name="TextBox 4">
            <a:extLst>
              <a:ext uri="{FF2B5EF4-FFF2-40B4-BE49-F238E27FC236}">
                <a16:creationId xmlns:a16="http://schemas.microsoft.com/office/drawing/2014/main" id="{2AB7F9E2-764B-64F8-99C4-F4313E3CDA2A}"/>
              </a:ext>
            </a:extLst>
          </p:cNvPr>
          <p:cNvSpPr txBox="1"/>
          <p:nvPr/>
        </p:nvSpPr>
        <p:spPr>
          <a:xfrm>
            <a:off x="909851" y="193343"/>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Products Page</a:t>
            </a:r>
          </a:p>
        </p:txBody>
      </p:sp>
    </p:spTree>
    <p:extLst>
      <p:ext uri="{BB962C8B-B14F-4D97-AF65-F5344CB8AC3E}">
        <p14:creationId xmlns:p14="http://schemas.microsoft.com/office/powerpoint/2010/main" val="1382465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58270-5BA2-6CF1-E08F-699091C15DFA}"/>
              </a:ext>
            </a:extLst>
          </p:cNvPr>
          <p:cNvPicPr>
            <a:picLocks noChangeAspect="1"/>
          </p:cNvPicPr>
          <p:nvPr/>
        </p:nvPicPr>
        <p:blipFill>
          <a:blip r:embed="rId2"/>
          <a:stretch>
            <a:fillRect/>
          </a:stretch>
        </p:blipFill>
        <p:spPr>
          <a:xfrm>
            <a:off x="523165" y="1065128"/>
            <a:ext cx="11134299" cy="5501118"/>
          </a:xfrm>
          <a:prstGeom prst="rect">
            <a:avLst/>
          </a:prstGeom>
        </p:spPr>
      </p:pic>
      <p:sp>
        <p:nvSpPr>
          <p:cNvPr id="5" name="TextBox 4">
            <a:extLst>
              <a:ext uri="{FF2B5EF4-FFF2-40B4-BE49-F238E27FC236}">
                <a16:creationId xmlns:a16="http://schemas.microsoft.com/office/drawing/2014/main" id="{70DB8F4C-BD6D-605D-9D13-0F6B27E5144D}"/>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Cards in Products Page</a:t>
            </a:r>
          </a:p>
        </p:txBody>
      </p:sp>
    </p:spTree>
    <p:extLst>
      <p:ext uri="{BB962C8B-B14F-4D97-AF65-F5344CB8AC3E}">
        <p14:creationId xmlns:p14="http://schemas.microsoft.com/office/powerpoint/2010/main" val="324829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117A7-F58F-8E87-E423-0067308548ED}"/>
              </a:ext>
            </a:extLst>
          </p:cNvPr>
          <p:cNvPicPr>
            <a:picLocks noChangeAspect="1"/>
          </p:cNvPicPr>
          <p:nvPr/>
        </p:nvPicPr>
        <p:blipFill>
          <a:blip r:embed="rId2"/>
          <a:stretch>
            <a:fillRect/>
          </a:stretch>
        </p:blipFill>
        <p:spPr>
          <a:xfrm>
            <a:off x="534537" y="946307"/>
            <a:ext cx="11111553" cy="5625027"/>
          </a:xfrm>
          <a:prstGeom prst="rect">
            <a:avLst/>
          </a:prstGeom>
        </p:spPr>
      </p:pic>
      <p:sp>
        <p:nvSpPr>
          <p:cNvPr id="5" name="TextBox 4">
            <a:extLst>
              <a:ext uri="{FF2B5EF4-FFF2-40B4-BE49-F238E27FC236}">
                <a16:creationId xmlns:a16="http://schemas.microsoft.com/office/drawing/2014/main" id="{D245B2BA-02B7-7B4E-A23D-8B1FF0304189}"/>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Add a product</a:t>
            </a:r>
          </a:p>
        </p:txBody>
      </p:sp>
    </p:spTree>
    <p:extLst>
      <p:ext uri="{BB962C8B-B14F-4D97-AF65-F5344CB8AC3E}">
        <p14:creationId xmlns:p14="http://schemas.microsoft.com/office/powerpoint/2010/main" val="407489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E28A64-5EAF-E9DF-23B9-E00EBFC60B6D}"/>
              </a:ext>
            </a:extLst>
          </p:cNvPr>
          <p:cNvPicPr>
            <a:picLocks noChangeAspect="1"/>
          </p:cNvPicPr>
          <p:nvPr/>
        </p:nvPicPr>
        <p:blipFill>
          <a:blip r:embed="rId2"/>
          <a:stretch>
            <a:fillRect/>
          </a:stretch>
        </p:blipFill>
        <p:spPr>
          <a:xfrm>
            <a:off x="432179" y="1040522"/>
            <a:ext cx="11327643" cy="5618571"/>
          </a:xfrm>
          <a:prstGeom prst="rect">
            <a:avLst/>
          </a:prstGeom>
        </p:spPr>
      </p:pic>
      <p:sp>
        <p:nvSpPr>
          <p:cNvPr id="5" name="TextBox 4">
            <a:extLst>
              <a:ext uri="{FF2B5EF4-FFF2-40B4-BE49-F238E27FC236}">
                <a16:creationId xmlns:a16="http://schemas.microsoft.com/office/drawing/2014/main" id="{FF5C0E6F-D1D3-0245-985A-B22C88443DD9}"/>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Search Products By fields</a:t>
            </a:r>
          </a:p>
        </p:txBody>
      </p:sp>
    </p:spTree>
    <p:extLst>
      <p:ext uri="{BB962C8B-B14F-4D97-AF65-F5344CB8AC3E}">
        <p14:creationId xmlns:p14="http://schemas.microsoft.com/office/powerpoint/2010/main" val="1592795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AB094-4572-AD98-C5F4-7042B11878C8}"/>
              </a:ext>
            </a:extLst>
          </p:cNvPr>
          <p:cNvPicPr>
            <a:picLocks noChangeAspect="1"/>
          </p:cNvPicPr>
          <p:nvPr/>
        </p:nvPicPr>
        <p:blipFill>
          <a:blip r:embed="rId2"/>
          <a:stretch>
            <a:fillRect/>
          </a:stretch>
        </p:blipFill>
        <p:spPr>
          <a:xfrm>
            <a:off x="375314" y="1006528"/>
            <a:ext cx="11430001" cy="5686556"/>
          </a:xfrm>
          <a:prstGeom prst="rect">
            <a:avLst/>
          </a:prstGeom>
        </p:spPr>
      </p:pic>
      <p:sp>
        <p:nvSpPr>
          <p:cNvPr id="5" name="TextBox 4">
            <a:extLst>
              <a:ext uri="{FF2B5EF4-FFF2-40B4-BE49-F238E27FC236}">
                <a16:creationId xmlns:a16="http://schemas.microsoft.com/office/drawing/2014/main" id="{7D7EBB31-C376-2233-CC48-145C16826A09}"/>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Search Products By Category</a:t>
            </a:r>
          </a:p>
        </p:txBody>
      </p:sp>
    </p:spTree>
    <p:extLst>
      <p:ext uri="{BB962C8B-B14F-4D97-AF65-F5344CB8AC3E}">
        <p14:creationId xmlns:p14="http://schemas.microsoft.com/office/powerpoint/2010/main" val="180184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C0F17-6B23-E4A9-70C0-09F45FE829E3}"/>
              </a:ext>
            </a:extLst>
          </p:cNvPr>
          <p:cNvPicPr>
            <a:picLocks noChangeAspect="1"/>
          </p:cNvPicPr>
          <p:nvPr/>
        </p:nvPicPr>
        <p:blipFill>
          <a:blip r:embed="rId2"/>
          <a:stretch>
            <a:fillRect/>
          </a:stretch>
        </p:blipFill>
        <p:spPr>
          <a:xfrm>
            <a:off x="295701" y="1359476"/>
            <a:ext cx="11600598" cy="4696331"/>
          </a:xfrm>
          <a:prstGeom prst="rect">
            <a:avLst/>
          </a:prstGeom>
        </p:spPr>
      </p:pic>
      <p:sp>
        <p:nvSpPr>
          <p:cNvPr id="5" name="TextBox 4">
            <a:extLst>
              <a:ext uri="{FF2B5EF4-FFF2-40B4-BE49-F238E27FC236}">
                <a16:creationId xmlns:a16="http://schemas.microsoft.com/office/drawing/2014/main" id="{A4655F19-22AE-B564-EB9A-DFC48E4C009A}"/>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Product Detail</a:t>
            </a:r>
          </a:p>
        </p:txBody>
      </p:sp>
    </p:spTree>
    <p:extLst>
      <p:ext uri="{BB962C8B-B14F-4D97-AF65-F5344CB8AC3E}">
        <p14:creationId xmlns:p14="http://schemas.microsoft.com/office/powerpoint/2010/main" val="289220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77B4B6-AD99-AA01-9F7D-96227BFCDB0E}"/>
              </a:ext>
            </a:extLst>
          </p:cNvPr>
          <p:cNvPicPr>
            <a:picLocks noChangeAspect="1"/>
          </p:cNvPicPr>
          <p:nvPr/>
        </p:nvPicPr>
        <p:blipFill>
          <a:blip r:embed="rId2"/>
          <a:stretch>
            <a:fillRect/>
          </a:stretch>
        </p:blipFill>
        <p:spPr>
          <a:xfrm>
            <a:off x="466299" y="917171"/>
            <a:ext cx="11259403" cy="5626433"/>
          </a:xfrm>
          <a:prstGeom prst="rect">
            <a:avLst/>
          </a:prstGeom>
        </p:spPr>
      </p:pic>
      <p:sp>
        <p:nvSpPr>
          <p:cNvPr id="5" name="TextBox 4">
            <a:extLst>
              <a:ext uri="{FF2B5EF4-FFF2-40B4-BE49-F238E27FC236}">
                <a16:creationId xmlns:a16="http://schemas.microsoft.com/office/drawing/2014/main" id="{6F9E9DBF-9D86-3EE2-FA05-81EBE4AB83D7}"/>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Edit Product</a:t>
            </a:r>
          </a:p>
        </p:txBody>
      </p:sp>
    </p:spTree>
    <p:extLst>
      <p:ext uri="{BB962C8B-B14F-4D97-AF65-F5344CB8AC3E}">
        <p14:creationId xmlns:p14="http://schemas.microsoft.com/office/powerpoint/2010/main" val="191263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5F78C-3937-2BAD-D554-4F3ADE37A7BE}"/>
              </a:ext>
            </a:extLst>
          </p:cNvPr>
          <p:cNvPicPr>
            <a:picLocks noChangeAspect="1"/>
          </p:cNvPicPr>
          <p:nvPr/>
        </p:nvPicPr>
        <p:blipFill>
          <a:blip r:embed="rId2"/>
          <a:stretch>
            <a:fillRect/>
          </a:stretch>
        </p:blipFill>
        <p:spPr>
          <a:xfrm>
            <a:off x="261582" y="866754"/>
            <a:ext cx="11668836" cy="5420192"/>
          </a:xfrm>
          <a:prstGeom prst="rect">
            <a:avLst/>
          </a:prstGeom>
        </p:spPr>
      </p:pic>
      <p:sp>
        <p:nvSpPr>
          <p:cNvPr id="5" name="TextBox 4">
            <a:extLst>
              <a:ext uri="{FF2B5EF4-FFF2-40B4-BE49-F238E27FC236}">
                <a16:creationId xmlns:a16="http://schemas.microsoft.com/office/drawing/2014/main" id="{68F0AD36-049F-912C-4CBE-06BAD044CC5D}"/>
              </a:ext>
            </a:extLst>
          </p:cNvPr>
          <p:cNvSpPr txBox="1"/>
          <p:nvPr/>
        </p:nvSpPr>
        <p:spPr>
          <a:xfrm>
            <a:off x="909851" y="26158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Link Product to a category</a:t>
            </a:r>
          </a:p>
        </p:txBody>
      </p:sp>
    </p:spTree>
    <p:extLst>
      <p:ext uri="{BB962C8B-B14F-4D97-AF65-F5344CB8AC3E}">
        <p14:creationId xmlns:p14="http://schemas.microsoft.com/office/powerpoint/2010/main" val="341984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a:xfrm>
            <a:off x="407932" y="1216152"/>
            <a:ext cx="5389364" cy="4416552"/>
          </a:xfrm>
        </p:spPr>
        <p:txBody>
          <a:bodyPr/>
          <a:lstStyle/>
          <a:p>
            <a:r>
              <a:rPr lang="en-US" dirty="0">
                <a:cs typeface="Arial"/>
              </a:rPr>
              <a:t>INTRODUCTION</a:t>
            </a:r>
            <a:endParaRPr lang="en-US" dirty="0"/>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dirty="0">
                <a:cs typeface="Arial"/>
              </a:rPr>
              <a:t>ECOMMERCE APPLICATION</a:t>
            </a:r>
            <a:endParaRPr lang="en-US" b="0" dirty="0">
              <a:cs typeface="Arial"/>
            </a:endParaRP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p:txBody>
          <a:bodyPr/>
          <a:lstStyle/>
          <a:p>
            <a:pPr marL="285750" indent="-285750">
              <a:buChar char="•"/>
            </a:pPr>
            <a:r>
              <a:rPr lang="en-US" sz="1800" dirty="0">
                <a:cs typeface="Arial"/>
              </a:rPr>
              <a:t>Abhinav </a:t>
            </a:r>
            <a:r>
              <a:rPr lang="en-US" sz="1800" err="1">
                <a:cs typeface="Arial"/>
              </a:rPr>
              <a:t>Vooba</a:t>
            </a:r>
            <a:endParaRPr lang="en-US" sz="1800">
              <a:cs typeface="Arial"/>
            </a:endParaRPr>
          </a:p>
          <a:p>
            <a:pPr marL="285750" indent="-285750">
              <a:buChar char="•"/>
            </a:pPr>
            <a:r>
              <a:rPr lang="en-US" sz="1800" dirty="0">
                <a:cs typeface="Arial"/>
              </a:rPr>
              <a:t>From NIT Rourkela</a:t>
            </a:r>
          </a:p>
          <a:p>
            <a:pPr marL="285750" indent="-285750">
              <a:buChar char="•"/>
            </a:pPr>
            <a:r>
              <a:rPr lang="en-US" sz="1800" dirty="0">
                <a:cs typeface="Arial"/>
              </a:rPr>
              <a:t>Warehouse Management Systems Intern</a:t>
            </a:r>
            <a:endParaRPr lang="en-US" sz="1800" dirty="0"/>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22052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60F0F2-37A2-8080-1FBE-A342A3991C16}"/>
              </a:ext>
            </a:extLst>
          </p:cNvPr>
          <p:cNvPicPr>
            <a:picLocks noChangeAspect="1"/>
          </p:cNvPicPr>
          <p:nvPr/>
        </p:nvPicPr>
        <p:blipFill>
          <a:blip r:embed="rId2"/>
          <a:stretch>
            <a:fillRect/>
          </a:stretch>
        </p:blipFill>
        <p:spPr>
          <a:xfrm>
            <a:off x="227463" y="1180942"/>
            <a:ext cx="11748448" cy="5314981"/>
          </a:xfrm>
          <a:prstGeom prst="rect">
            <a:avLst/>
          </a:prstGeom>
        </p:spPr>
      </p:pic>
      <p:sp>
        <p:nvSpPr>
          <p:cNvPr id="5" name="TextBox 4">
            <a:extLst>
              <a:ext uri="{FF2B5EF4-FFF2-40B4-BE49-F238E27FC236}">
                <a16:creationId xmlns:a16="http://schemas.microsoft.com/office/drawing/2014/main" id="{D2AAA006-8A61-2E24-5A15-8948D899347C}"/>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Cart</a:t>
            </a:r>
          </a:p>
        </p:txBody>
      </p:sp>
    </p:spTree>
    <p:extLst>
      <p:ext uri="{BB962C8B-B14F-4D97-AF65-F5344CB8AC3E}">
        <p14:creationId xmlns:p14="http://schemas.microsoft.com/office/powerpoint/2010/main" val="3888823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2934905"/>
            <a:ext cx="10040112" cy="2387600"/>
          </a:xfrm>
        </p:spPr>
        <p:txBody>
          <a:bodyPr anchor="t">
            <a:noAutofit/>
          </a:bodyPr>
          <a:lstStyle/>
          <a:p>
            <a:r>
              <a:rPr lang="en-US" dirty="0">
                <a:ln w="28575">
                  <a:solidFill>
                    <a:srgbClr val="000000"/>
                  </a:solidFill>
                </a:ln>
                <a:cs typeface="Arial"/>
              </a:rPr>
              <a:t>categories</a:t>
            </a:r>
            <a:endParaRPr lang="en-US" sz="9600" spc="300" dirty="0">
              <a:ln w="28575">
                <a:solidFill>
                  <a:srgbClr val="000000"/>
                </a:solidFill>
              </a:ln>
              <a:cs typeface="Arial"/>
            </a:endParaRPr>
          </a:p>
        </p:txBody>
      </p:sp>
    </p:spTree>
    <p:extLst>
      <p:ext uri="{BB962C8B-B14F-4D97-AF65-F5344CB8AC3E}">
        <p14:creationId xmlns:p14="http://schemas.microsoft.com/office/powerpoint/2010/main" val="1339611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6D94D0-38B6-2D8B-6F19-88E38B092446}"/>
              </a:ext>
            </a:extLst>
          </p:cNvPr>
          <p:cNvPicPr>
            <a:picLocks noChangeAspect="1"/>
          </p:cNvPicPr>
          <p:nvPr/>
        </p:nvPicPr>
        <p:blipFill>
          <a:blip r:embed="rId2"/>
          <a:stretch>
            <a:fillRect/>
          </a:stretch>
        </p:blipFill>
        <p:spPr>
          <a:xfrm>
            <a:off x="477672" y="939842"/>
            <a:ext cx="11236657" cy="5569717"/>
          </a:xfrm>
          <a:prstGeom prst="rect">
            <a:avLst/>
          </a:prstGeom>
        </p:spPr>
      </p:pic>
      <p:sp>
        <p:nvSpPr>
          <p:cNvPr id="4" name="TextBox 3">
            <a:extLst>
              <a:ext uri="{FF2B5EF4-FFF2-40B4-BE49-F238E27FC236}">
                <a16:creationId xmlns:a16="http://schemas.microsoft.com/office/drawing/2014/main" id="{E0DB3A86-5D25-4E2A-E922-AAFF304D6B9D}"/>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Categories Page</a:t>
            </a:r>
          </a:p>
        </p:txBody>
      </p:sp>
    </p:spTree>
    <p:extLst>
      <p:ext uri="{BB962C8B-B14F-4D97-AF65-F5344CB8AC3E}">
        <p14:creationId xmlns:p14="http://schemas.microsoft.com/office/powerpoint/2010/main" val="389723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C21BDB-EA3C-A33A-CD9C-EB42080A7153}"/>
              </a:ext>
            </a:extLst>
          </p:cNvPr>
          <p:cNvPicPr>
            <a:picLocks noChangeAspect="1"/>
          </p:cNvPicPr>
          <p:nvPr/>
        </p:nvPicPr>
        <p:blipFill>
          <a:blip r:embed="rId2"/>
          <a:stretch>
            <a:fillRect/>
          </a:stretch>
        </p:blipFill>
        <p:spPr>
          <a:xfrm>
            <a:off x="477672" y="1102942"/>
            <a:ext cx="11248030" cy="5232147"/>
          </a:xfrm>
          <a:prstGeom prst="rect">
            <a:avLst/>
          </a:prstGeom>
        </p:spPr>
      </p:pic>
      <p:sp>
        <p:nvSpPr>
          <p:cNvPr id="4" name="TextBox 3">
            <a:extLst>
              <a:ext uri="{FF2B5EF4-FFF2-40B4-BE49-F238E27FC236}">
                <a16:creationId xmlns:a16="http://schemas.microsoft.com/office/drawing/2014/main" id="{60565FFE-BC8C-6B7D-0AF8-0DF65B4B19CD}"/>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Categories Cards</a:t>
            </a:r>
          </a:p>
        </p:txBody>
      </p:sp>
    </p:spTree>
    <p:extLst>
      <p:ext uri="{BB962C8B-B14F-4D97-AF65-F5344CB8AC3E}">
        <p14:creationId xmlns:p14="http://schemas.microsoft.com/office/powerpoint/2010/main" val="1405295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FFB77-EC7C-2AC7-803E-5266BA852AF0}"/>
              </a:ext>
            </a:extLst>
          </p:cNvPr>
          <p:cNvPicPr>
            <a:picLocks noChangeAspect="1"/>
          </p:cNvPicPr>
          <p:nvPr/>
        </p:nvPicPr>
        <p:blipFill>
          <a:blip r:embed="rId2"/>
          <a:stretch>
            <a:fillRect/>
          </a:stretch>
        </p:blipFill>
        <p:spPr>
          <a:xfrm>
            <a:off x="363940" y="1139578"/>
            <a:ext cx="11464120" cy="5204366"/>
          </a:xfrm>
          <a:prstGeom prst="rect">
            <a:avLst/>
          </a:prstGeom>
        </p:spPr>
      </p:pic>
      <p:sp>
        <p:nvSpPr>
          <p:cNvPr id="4" name="TextBox 3">
            <a:extLst>
              <a:ext uri="{FF2B5EF4-FFF2-40B4-BE49-F238E27FC236}">
                <a16:creationId xmlns:a16="http://schemas.microsoft.com/office/drawing/2014/main" id="{0C59A3FB-4266-7C60-0615-DEB70CF7535E}"/>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Add a category</a:t>
            </a:r>
          </a:p>
        </p:txBody>
      </p:sp>
    </p:spTree>
    <p:extLst>
      <p:ext uri="{BB962C8B-B14F-4D97-AF65-F5344CB8AC3E}">
        <p14:creationId xmlns:p14="http://schemas.microsoft.com/office/powerpoint/2010/main" val="377092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A3403-721D-60EB-74AF-C001D7825956}"/>
              </a:ext>
            </a:extLst>
          </p:cNvPr>
          <p:cNvPicPr>
            <a:picLocks noChangeAspect="1"/>
          </p:cNvPicPr>
          <p:nvPr/>
        </p:nvPicPr>
        <p:blipFill>
          <a:blip r:embed="rId2"/>
          <a:stretch>
            <a:fillRect/>
          </a:stretch>
        </p:blipFill>
        <p:spPr>
          <a:xfrm>
            <a:off x="272955" y="962207"/>
            <a:ext cx="11634717" cy="5308901"/>
          </a:xfrm>
          <a:prstGeom prst="rect">
            <a:avLst/>
          </a:prstGeom>
        </p:spPr>
      </p:pic>
      <p:sp>
        <p:nvSpPr>
          <p:cNvPr id="4" name="TextBox 3">
            <a:extLst>
              <a:ext uri="{FF2B5EF4-FFF2-40B4-BE49-F238E27FC236}">
                <a16:creationId xmlns:a16="http://schemas.microsoft.com/office/drawing/2014/main" id="{706628B0-3B34-9332-28D5-3F5DBEB4BDA6}"/>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Category Detail</a:t>
            </a:r>
          </a:p>
        </p:txBody>
      </p:sp>
    </p:spTree>
    <p:extLst>
      <p:ext uri="{BB962C8B-B14F-4D97-AF65-F5344CB8AC3E}">
        <p14:creationId xmlns:p14="http://schemas.microsoft.com/office/powerpoint/2010/main" val="2377937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3B8DC-5055-CC80-BAD7-41DC9D3A8963}"/>
              </a:ext>
            </a:extLst>
          </p:cNvPr>
          <p:cNvPicPr>
            <a:picLocks noChangeAspect="1"/>
          </p:cNvPicPr>
          <p:nvPr/>
        </p:nvPicPr>
        <p:blipFill>
          <a:blip r:embed="rId2"/>
          <a:stretch>
            <a:fillRect/>
          </a:stretch>
        </p:blipFill>
        <p:spPr>
          <a:xfrm>
            <a:off x="363940" y="1094257"/>
            <a:ext cx="11464120" cy="5260887"/>
          </a:xfrm>
          <a:prstGeom prst="rect">
            <a:avLst/>
          </a:prstGeom>
        </p:spPr>
      </p:pic>
      <p:sp>
        <p:nvSpPr>
          <p:cNvPr id="4" name="TextBox 3">
            <a:extLst>
              <a:ext uri="{FF2B5EF4-FFF2-40B4-BE49-F238E27FC236}">
                <a16:creationId xmlns:a16="http://schemas.microsoft.com/office/drawing/2014/main" id="{51717A55-1D8F-F9FA-C628-3EDC822285F2}"/>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Edit Category</a:t>
            </a:r>
          </a:p>
        </p:txBody>
      </p:sp>
    </p:spTree>
    <p:extLst>
      <p:ext uri="{BB962C8B-B14F-4D97-AF65-F5344CB8AC3E}">
        <p14:creationId xmlns:p14="http://schemas.microsoft.com/office/powerpoint/2010/main" val="389136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4B437-FDEB-783F-B19F-EE261411B89C}"/>
              </a:ext>
            </a:extLst>
          </p:cNvPr>
          <p:cNvPicPr>
            <a:picLocks noChangeAspect="1"/>
          </p:cNvPicPr>
          <p:nvPr/>
        </p:nvPicPr>
        <p:blipFill>
          <a:blip r:embed="rId2"/>
          <a:stretch>
            <a:fillRect/>
          </a:stretch>
        </p:blipFill>
        <p:spPr>
          <a:xfrm>
            <a:off x="261582" y="942344"/>
            <a:ext cx="11668837" cy="5712565"/>
          </a:xfrm>
          <a:prstGeom prst="rect">
            <a:avLst/>
          </a:prstGeom>
        </p:spPr>
      </p:pic>
      <p:sp>
        <p:nvSpPr>
          <p:cNvPr id="4" name="TextBox 3">
            <a:extLst>
              <a:ext uri="{FF2B5EF4-FFF2-40B4-BE49-F238E27FC236}">
                <a16:creationId xmlns:a16="http://schemas.microsoft.com/office/drawing/2014/main" id="{888A247A-6296-806C-94E2-F752B3375E3B}"/>
              </a:ext>
            </a:extLst>
          </p:cNvPr>
          <p:cNvSpPr txBox="1"/>
          <p:nvPr/>
        </p:nvSpPr>
        <p:spPr>
          <a:xfrm>
            <a:off x="955343" y="443552"/>
            <a:ext cx="10389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Search Categories By Fields</a:t>
            </a:r>
          </a:p>
        </p:txBody>
      </p:sp>
    </p:spTree>
    <p:extLst>
      <p:ext uri="{BB962C8B-B14F-4D97-AF65-F5344CB8AC3E}">
        <p14:creationId xmlns:p14="http://schemas.microsoft.com/office/powerpoint/2010/main" val="3575675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323D-EEE9-657E-5411-D6DB76FA7F68}"/>
              </a:ext>
            </a:extLst>
          </p:cNvPr>
          <p:cNvSpPr>
            <a:spLocks noGrp="1"/>
          </p:cNvSpPr>
          <p:nvPr>
            <p:ph type="ctrTitle"/>
          </p:nvPr>
        </p:nvSpPr>
        <p:spPr>
          <a:xfrm>
            <a:off x="282873" y="2229771"/>
            <a:ext cx="11620977" cy="2387600"/>
          </a:xfrm>
        </p:spPr>
        <p:txBody>
          <a:bodyPr/>
          <a:lstStyle/>
          <a:p>
            <a:pPr algn="ctr"/>
            <a:r>
              <a:rPr lang="en-US" dirty="0">
                <a:ln w="28575">
                  <a:solidFill>
                    <a:srgbClr val="000000"/>
                  </a:solidFill>
                </a:ln>
                <a:cs typeface="Arial"/>
              </a:rPr>
              <a:t>Future enhancements</a:t>
            </a:r>
            <a:endParaRPr lang="en-US" dirty="0">
              <a:ln w="28575">
                <a:solidFill>
                  <a:srgbClr val="000000"/>
                </a:solidFill>
              </a:ln>
            </a:endParaRPr>
          </a:p>
        </p:txBody>
      </p:sp>
    </p:spTree>
    <p:extLst>
      <p:ext uri="{BB962C8B-B14F-4D97-AF65-F5344CB8AC3E}">
        <p14:creationId xmlns:p14="http://schemas.microsoft.com/office/powerpoint/2010/main" val="93065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2B83BF-24E8-5EBB-C254-109C47131CE7}"/>
              </a:ext>
            </a:extLst>
          </p:cNvPr>
          <p:cNvSpPr>
            <a:spLocks noGrp="1"/>
          </p:cNvSpPr>
          <p:nvPr>
            <p:ph sz="half" idx="2"/>
          </p:nvPr>
        </p:nvSpPr>
        <p:spPr>
          <a:xfrm>
            <a:off x="612647" y="1167657"/>
            <a:ext cx="10972800" cy="4318743"/>
          </a:xfrm>
        </p:spPr>
        <p:txBody>
          <a:bodyPr vert="horz" lIns="91440" tIns="45720" rIns="91440" bIns="45720" rtlCol="0" anchor="t">
            <a:noAutofit/>
          </a:bodyPr>
          <a:lstStyle/>
          <a:p>
            <a:pPr algn="ctr"/>
            <a:endParaRPr lang="en-US" sz="1800" dirty="0">
              <a:cs typeface="Arial"/>
            </a:endParaRPr>
          </a:p>
          <a:p>
            <a:pPr algn="ctr"/>
            <a:endParaRPr lang="en-US" sz="1800" dirty="0">
              <a:cs typeface="Arial"/>
            </a:endParaRPr>
          </a:p>
          <a:p>
            <a:pPr algn="ctr"/>
            <a:endParaRPr lang="en-US" sz="1800" dirty="0">
              <a:cs typeface="Arial"/>
            </a:endParaRPr>
          </a:p>
          <a:p>
            <a:pPr algn="ctr"/>
            <a:endParaRPr lang="en-US" sz="2000" dirty="0">
              <a:cs typeface="Arial"/>
            </a:endParaRPr>
          </a:p>
          <a:p>
            <a:pPr algn="ctr"/>
            <a:r>
              <a:rPr lang="en-US" sz="2000" dirty="0">
                <a:cs typeface="Arial"/>
              </a:rPr>
              <a:t>Workflow in Git Hub Actions</a:t>
            </a:r>
            <a:endParaRPr lang="en-US" sz="2000"/>
          </a:p>
          <a:p>
            <a:pPr algn="ctr"/>
            <a:r>
              <a:rPr lang="en-US" sz="2000" dirty="0">
                <a:cs typeface="Arial"/>
              </a:rPr>
              <a:t>Implement order management</a:t>
            </a:r>
          </a:p>
          <a:p>
            <a:pPr algn="ctr"/>
            <a:r>
              <a:rPr lang="en-US" sz="2000" dirty="0">
                <a:cs typeface="Arial"/>
              </a:rPr>
              <a:t>Make it more </a:t>
            </a:r>
            <a:r>
              <a:rPr lang="en-US" sz="2000" dirty="0" err="1">
                <a:cs typeface="Arial"/>
              </a:rPr>
              <a:t>reponsive</a:t>
            </a:r>
          </a:p>
          <a:p>
            <a:pPr algn="ctr"/>
            <a:r>
              <a:rPr lang="en-US" sz="2000" dirty="0">
                <a:cs typeface="Arial"/>
              </a:rPr>
              <a:t>User Management</a:t>
            </a:r>
          </a:p>
          <a:p>
            <a:pPr marL="0" indent="0" algn="ctr">
              <a:buNone/>
            </a:pPr>
            <a:endParaRPr lang="en-US" sz="1800" dirty="0">
              <a:cs typeface="Arial"/>
            </a:endParaRPr>
          </a:p>
        </p:txBody>
      </p:sp>
    </p:spTree>
    <p:extLst>
      <p:ext uri="{BB962C8B-B14F-4D97-AF65-F5344CB8AC3E}">
        <p14:creationId xmlns:p14="http://schemas.microsoft.com/office/powerpoint/2010/main" val="51677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999380" y="1547383"/>
            <a:ext cx="10040112" cy="2387600"/>
          </a:xfrm>
        </p:spPr>
        <p:txBody>
          <a:bodyPr anchor="t">
            <a:noAutofit/>
          </a:bodyPr>
          <a:lstStyle/>
          <a:p>
            <a:r>
              <a:rPr lang="en-US" dirty="0">
                <a:ln w="28575">
                  <a:solidFill>
                    <a:srgbClr val="000000"/>
                  </a:solidFill>
                </a:ln>
                <a:cs typeface="Arial"/>
              </a:rPr>
              <a:t>Problem statement</a:t>
            </a:r>
            <a:endParaRPr lang="en-US" sz="9600" spc="300" dirty="0">
              <a:ln w="28575">
                <a:solidFill>
                  <a:srgbClr val="000000"/>
                </a:solidFill>
              </a:ln>
              <a:cs typeface="Arial"/>
            </a:endParaRPr>
          </a:p>
        </p:txBody>
      </p:sp>
    </p:spTree>
    <p:extLst>
      <p:ext uri="{BB962C8B-B14F-4D97-AF65-F5344CB8AC3E}">
        <p14:creationId xmlns:p14="http://schemas.microsoft.com/office/powerpoint/2010/main" val="3308071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988843" y="2878040"/>
            <a:ext cx="10040112" cy="2387600"/>
          </a:xfrm>
        </p:spPr>
        <p:txBody>
          <a:bodyPr anchor="t">
            <a:noAutofit/>
          </a:bodyPr>
          <a:lstStyle/>
          <a:p>
            <a:pPr algn="l"/>
            <a:r>
              <a:rPr lang="en-US" sz="9600" spc="300" dirty="0">
                <a:ln w="28575">
                  <a:solidFill>
                    <a:schemeClr val="tx1"/>
                  </a:solidFill>
                </a:ln>
                <a:noFill/>
              </a:rPr>
              <a:t>THANK YOU</a:t>
            </a:r>
          </a:p>
        </p:txBody>
      </p:sp>
    </p:spTree>
    <p:extLst>
      <p:ext uri="{BB962C8B-B14F-4D97-AF65-F5344CB8AC3E}">
        <p14:creationId xmlns:p14="http://schemas.microsoft.com/office/powerpoint/2010/main" val="1030149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29646D-AF7A-78FA-B7DB-A2DF4A66360A}"/>
              </a:ext>
            </a:extLst>
          </p:cNvPr>
          <p:cNvSpPr>
            <a:spLocks noGrp="1"/>
          </p:cNvSpPr>
          <p:nvPr>
            <p:ph type="subTitle" idx="1"/>
          </p:nvPr>
        </p:nvSpPr>
        <p:spPr>
          <a:xfrm>
            <a:off x="1078992" y="647632"/>
            <a:ext cx="10040112" cy="5112906"/>
          </a:xfrm>
        </p:spPr>
        <p:txBody>
          <a:bodyPr vert="horz" lIns="91440" tIns="45720" rIns="91440" bIns="45720" rtlCol="0" anchor="t">
            <a:noAutofit/>
          </a:bodyPr>
          <a:lstStyle/>
          <a:p>
            <a:r>
              <a:rPr lang="en-US" sz="2000" dirty="0">
                <a:ea typeface="+mn-lt"/>
                <a:cs typeface="+mn-lt"/>
              </a:rPr>
              <a:t> </a:t>
            </a:r>
            <a:r>
              <a:rPr lang="en-US" sz="2000" b="0" dirty="0" err="1">
                <a:ea typeface="+mn-lt"/>
                <a:cs typeface="+mn-lt"/>
              </a:rPr>
              <a:t>BlueYonder</a:t>
            </a:r>
            <a:r>
              <a:rPr lang="en-US" sz="2000" b="0" dirty="0">
                <a:ea typeface="+mn-lt"/>
                <a:cs typeface="+mn-lt"/>
              </a:rPr>
              <a:t> wants to venture into e-commerce business. </a:t>
            </a:r>
            <a:r>
              <a:rPr lang="en-US" sz="2000" b="0" dirty="0" err="1">
                <a:ea typeface="+mn-lt"/>
                <a:cs typeface="+mn-lt"/>
              </a:rPr>
              <a:t>BlueYonder</a:t>
            </a:r>
            <a:r>
              <a:rPr lang="en-US" sz="2000" b="0" dirty="0">
                <a:ea typeface="+mn-lt"/>
                <a:cs typeface="+mn-lt"/>
              </a:rPr>
              <a:t> wants to quickly develop a MVP (Minimum Viable Product) with some key features in cutting edge technology to demonstrate the capabilities to the investors and stakeholders to get the funding.</a:t>
            </a:r>
            <a:endParaRPr lang="en-US" sz="2000" dirty="0"/>
          </a:p>
          <a:p>
            <a:endParaRPr lang="en-US" sz="2000" dirty="0"/>
          </a:p>
          <a:p>
            <a:r>
              <a:rPr lang="en-US" sz="2000" b="0" dirty="0">
                <a:ea typeface="+mn-lt"/>
                <a:cs typeface="+mn-lt"/>
              </a:rPr>
              <a:t>Below are the key features to be developed in the first release.</a:t>
            </a:r>
            <a:endParaRPr lang="en-US" sz="2000" dirty="0"/>
          </a:p>
          <a:p>
            <a:r>
              <a:rPr lang="en-US" sz="2000" b="0" dirty="0">
                <a:ea typeface="+mn-lt"/>
                <a:cs typeface="+mn-lt"/>
              </a:rPr>
              <a:t>      - User Registration and Login</a:t>
            </a:r>
            <a:endParaRPr lang="en-US" sz="2000" dirty="0"/>
          </a:p>
          <a:p>
            <a:r>
              <a:rPr lang="en-US" sz="2000" b="0" dirty="0">
                <a:ea typeface="+mn-lt"/>
                <a:cs typeface="+mn-lt"/>
              </a:rPr>
              <a:t>      - Product Catalogue Management</a:t>
            </a:r>
            <a:endParaRPr lang="en-US" sz="2000" dirty="0"/>
          </a:p>
          <a:p>
            <a:r>
              <a:rPr lang="en-US" sz="2000" b="0" dirty="0">
                <a:ea typeface="+mn-lt"/>
                <a:cs typeface="+mn-lt"/>
              </a:rPr>
              <a:t>      - Category Catalogue Management</a:t>
            </a:r>
            <a:endParaRPr lang="en-US" sz="2000" dirty="0"/>
          </a:p>
          <a:p>
            <a:r>
              <a:rPr lang="en-US" sz="2000" b="0" dirty="0">
                <a:ea typeface="+mn-lt"/>
                <a:cs typeface="+mn-lt"/>
              </a:rPr>
              <a:t>      - Linking Product to Category</a:t>
            </a:r>
            <a:endParaRPr lang="en-US" sz="2000" dirty="0"/>
          </a:p>
          <a:p>
            <a:r>
              <a:rPr lang="en-US" sz="2000" b="0" dirty="0">
                <a:ea typeface="+mn-lt"/>
                <a:cs typeface="+mn-lt"/>
              </a:rPr>
              <a:t>      - Shopping Cart (Optional)</a:t>
            </a:r>
            <a:endParaRPr lang="en-US" sz="2000" dirty="0"/>
          </a:p>
          <a:p>
            <a:endParaRPr lang="en-US" sz="2000" dirty="0"/>
          </a:p>
          <a:p>
            <a:r>
              <a:rPr lang="en-US" sz="2000" b="0" dirty="0">
                <a:ea typeface="+mn-lt"/>
                <a:cs typeface="+mn-lt"/>
              </a:rPr>
              <a:t>Design and develop the application in Microservices Architecture with support to access from multiple devices with responsive UI and secure the app with JWT tokens and run the application as containers with 80% automated test coverage.</a:t>
            </a:r>
            <a:endParaRPr lang="en-US" sz="2000" dirty="0"/>
          </a:p>
          <a:p>
            <a:endParaRPr lang="en-US" dirty="0"/>
          </a:p>
        </p:txBody>
      </p:sp>
    </p:spTree>
    <p:extLst>
      <p:ext uri="{BB962C8B-B14F-4D97-AF65-F5344CB8AC3E}">
        <p14:creationId xmlns:p14="http://schemas.microsoft.com/office/powerpoint/2010/main" val="322208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84CB-5948-EFB5-9398-4AC2966952A8}"/>
              </a:ext>
            </a:extLst>
          </p:cNvPr>
          <p:cNvSpPr>
            <a:spLocks noGrp="1"/>
          </p:cNvSpPr>
          <p:nvPr>
            <p:ph type="ctrTitle"/>
          </p:nvPr>
        </p:nvSpPr>
        <p:spPr>
          <a:xfrm>
            <a:off x="180515" y="1956816"/>
            <a:ext cx="10938589" cy="2387600"/>
          </a:xfrm>
        </p:spPr>
        <p:txBody>
          <a:bodyPr/>
          <a:lstStyle/>
          <a:p>
            <a:r>
              <a:rPr lang="en-US" dirty="0" err="1">
                <a:ln w="28575">
                  <a:solidFill>
                    <a:srgbClr val="000000"/>
                  </a:solidFill>
                </a:ln>
                <a:cs typeface="Arial"/>
              </a:rPr>
              <a:t>Ecomapp</a:t>
            </a:r>
            <a:br>
              <a:rPr lang="en-US" dirty="0">
                <a:ln w="28575">
                  <a:solidFill>
                    <a:srgbClr val="000000"/>
                  </a:solidFill>
                </a:ln>
                <a:cs typeface="Arial"/>
              </a:rPr>
            </a:br>
            <a:r>
              <a:rPr lang="en-US" dirty="0">
                <a:ln w="28575">
                  <a:solidFill>
                    <a:srgbClr val="000000"/>
                  </a:solidFill>
                </a:ln>
                <a:cs typeface="Arial"/>
              </a:rPr>
              <a:t>architecture</a:t>
            </a:r>
            <a:endParaRPr lang="en-US" dirty="0"/>
          </a:p>
        </p:txBody>
      </p:sp>
    </p:spTree>
    <p:extLst>
      <p:ext uri="{BB962C8B-B14F-4D97-AF65-F5344CB8AC3E}">
        <p14:creationId xmlns:p14="http://schemas.microsoft.com/office/powerpoint/2010/main" val="213627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8AD5F-DCF2-F71C-E7E2-C2FD42878531}"/>
              </a:ext>
            </a:extLst>
          </p:cNvPr>
          <p:cNvSpPr>
            <a:spLocks noGrp="1"/>
          </p:cNvSpPr>
          <p:nvPr>
            <p:ph type="ftr" sz="quarter" idx="11"/>
          </p:nvPr>
        </p:nvSpPr>
        <p:spPr/>
        <p:txBody>
          <a:bodyPr/>
          <a:lstStyle/>
          <a:p>
            <a:r>
              <a:rPr lang="en-US" dirty="0">
                <a:cs typeface="Arial"/>
              </a:rPr>
              <a:t>ECOMMERCE APPLICATION</a:t>
            </a:r>
            <a:endParaRPr lang="en-US" b="0" dirty="0">
              <a:cs typeface="Arial"/>
            </a:endParaRPr>
          </a:p>
        </p:txBody>
      </p:sp>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a:lstStyle/>
          <a:p>
            <a:fld id="{294A09A9-5501-47C1-A89A-A340965A2BE2}" type="slidenum">
              <a:rPr lang="en-US" dirty="0" smtClean="0"/>
              <a:pPr/>
              <a:t>7</a:t>
            </a:fld>
            <a:endParaRPr lang="en-US" dirty="0"/>
          </a:p>
        </p:txBody>
      </p:sp>
      <p:sp>
        <p:nvSpPr>
          <p:cNvPr id="66" name="Text Placeholder 65">
            <a:extLst>
              <a:ext uri="{FF2B5EF4-FFF2-40B4-BE49-F238E27FC236}">
                <a16:creationId xmlns:a16="http://schemas.microsoft.com/office/drawing/2014/main" id="{983D69FC-C98A-033F-3F49-E2B9C0EA0DB5}"/>
              </a:ext>
            </a:extLst>
          </p:cNvPr>
          <p:cNvSpPr>
            <a:spLocks noGrp="1"/>
          </p:cNvSpPr>
          <p:nvPr>
            <p:ph type="body" sz="quarter" idx="18"/>
          </p:nvPr>
        </p:nvSpPr>
        <p:spPr/>
        <p:txBody>
          <a:bodyPr/>
          <a:lstStyle/>
          <a:p>
            <a:endParaRPr lang="en-US"/>
          </a:p>
        </p:txBody>
      </p:sp>
      <p:sp>
        <p:nvSpPr>
          <p:cNvPr id="68" name="Text Placeholder 67">
            <a:extLst>
              <a:ext uri="{FF2B5EF4-FFF2-40B4-BE49-F238E27FC236}">
                <a16:creationId xmlns:a16="http://schemas.microsoft.com/office/drawing/2014/main" id="{E223802A-978F-4F94-E42A-E24D87585B91}"/>
              </a:ext>
            </a:extLst>
          </p:cNvPr>
          <p:cNvSpPr>
            <a:spLocks noGrp="1"/>
          </p:cNvSpPr>
          <p:nvPr>
            <p:ph type="body" sz="quarter" idx="17"/>
          </p:nvPr>
        </p:nvSpPr>
        <p:spPr/>
        <p:txBody>
          <a:bodyPr/>
          <a:lstStyle/>
          <a:p>
            <a:endParaRPr lang="en-US"/>
          </a:p>
        </p:txBody>
      </p:sp>
      <p:sp>
        <p:nvSpPr>
          <p:cNvPr id="70" name="Title 69">
            <a:extLst>
              <a:ext uri="{FF2B5EF4-FFF2-40B4-BE49-F238E27FC236}">
                <a16:creationId xmlns:a16="http://schemas.microsoft.com/office/drawing/2014/main" id="{C356F6F5-3723-CA9F-3815-2071C9C62AC8}"/>
              </a:ext>
            </a:extLst>
          </p:cNvPr>
          <p:cNvSpPr>
            <a:spLocks noGrp="1"/>
          </p:cNvSpPr>
          <p:nvPr>
            <p:ph type="title"/>
          </p:nvPr>
        </p:nvSpPr>
        <p:spPr/>
        <p:txBody>
          <a:bodyPr/>
          <a:lstStyle/>
          <a:p>
            <a:endParaRPr lang="en-US"/>
          </a:p>
        </p:txBody>
      </p:sp>
      <p:sp>
        <p:nvSpPr>
          <p:cNvPr id="72" name="Text Placeholder 71">
            <a:extLst>
              <a:ext uri="{FF2B5EF4-FFF2-40B4-BE49-F238E27FC236}">
                <a16:creationId xmlns:a16="http://schemas.microsoft.com/office/drawing/2014/main" id="{8BE04EFB-859B-8A0E-786A-3BC7AD08C1E0}"/>
              </a:ext>
            </a:extLst>
          </p:cNvPr>
          <p:cNvSpPr>
            <a:spLocks noGrp="1"/>
          </p:cNvSpPr>
          <p:nvPr>
            <p:ph type="body" sz="quarter" idx="23"/>
          </p:nvPr>
        </p:nvSpPr>
        <p:spPr/>
        <p:txBody>
          <a:bodyPr/>
          <a:lstStyle/>
          <a:p>
            <a:endParaRPr lang="en-US"/>
          </a:p>
        </p:txBody>
      </p:sp>
      <p:sp>
        <p:nvSpPr>
          <p:cNvPr id="74" name="Text Placeholder 73">
            <a:extLst>
              <a:ext uri="{FF2B5EF4-FFF2-40B4-BE49-F238E27FC236}">
                <a16:creationId xmlns:a16="http://schemas.microsoft.com/office/drawing/2014/main" id="{4BC9790F-8B34-5554-D190-9FFB30D6B7C2}"/>
              </a:ext>
            </a:extLst>
          </p:cNvPr>
          <p:cNvSpPr>
            <a:spLocks noGrp="1"/>
          </p:cNvSpPr>
          <p:nvPr>
            <p:ph type="body" sz="quarter" idx="22"/>
          </p:nvPr>
        </p:nvSpPr>
        <p:spPr/>
        <p:txBody>
          <a:bodyPr/>
          <a:lstStyle/>
          <a:p>
            <a:endParaRPr lang="en-US"/>
          </a:p>
        </p:txBody>
      </p:sp>
      <p:sp>
        <p:nvSpPr>
          <p:cNvPr id="76" name="Text Placeholder 75">
            <a:extLst>
              <a:ext uri="{FF2B5EF4-FFF2-40B4-BE49-F238E27FC236}">
                <a16:creationId xmlns:a16="http://schemas.microsoft.com/office/drawing/2014/main" id="{C2E2559A-0AF2-FB75-8FF4-EFF143AC1844}"/>
              </a:ext>
            </a:extLst>
          </p:cNvPr>
          <p:cNvSpPr>
            <a:spLocks noGrp="1"/>
          </p:cNvSpPr>
          <p:nvPr>
            <p:ph type="body" sz="quarter" idx="21"/>
          </p:nvPr>
        </p:nvSpPr>
        <p:spPr/>
        <p:txBody>
          <a:bodyPr/>
          <a:lstStyle/>
          <a:p>
            <a:endParaRPr lang="en-US"/>
          </a:p>
        </p:txBody>
      </p:sp>
      <p:sp>
        <p:nvSpPr>
          <p:cNvPr id="78" name="Text Placeholder 77">
            <a:extLst>
              <a:ext uri="{FF2B5EF4-FFF2-40B4-BE49-F238E27FC236}">
                <a16:creationId xmlns:a16="http://schemas.microsoft.com/office/drawing/2014/main" id="{34BDDED9-5001-538F-019E-69827D60060D}"/>
              </a:ext>
            </a:extLst>
          </p:cNvPr>
          <p:cNvSpPr>
            <a:spLocks noGrp="1"/>
          </p:cNvSpPr>
          <p:nvPr>
            <p:ph type="body" sz="quarter" idx="20"/>
          </p:nvPr>
        </p:nvSpPr>
        <p:spPr/>
        <p:txBody>
          <a:bodyPr/>
          <a:lstStyle/>
          <a:p>
            <a:endParaRPr lang="en-US"/>
          </a:p>
        </p:txBody>
      </p:sp>
      <p:sp>
        <p:nvSpPr>
          <p:cNvPr id="80" name="Text Placeholder 79">
            <a:extLst>
              <a:ext uri="{FF2B5EF4-FFF2-40B4-BE49-F238E27FC236}">
                <a16:creationId xmlns:a16="http://schemas.microsoft.com/office/drawing/2014/main" id="{626F694F-C5F6-5ED5-8AFE-9E2797212A71}"/>
              </a:ext>
            </a:extLst>
          </p:cNvPr>
          <p:cNvSpPr>
            <a:spLocks noGrp="1"/>
          </p:cNvSpPr>
          <p:nvPr>
            <p:ph type="body" sz="quarter" idx="19"/>
          </p:nvPr>
        </p:nvSpPr>
        <p:spPr/>
        <p:txBody>
          <a:bodyPr/>
          <a:lstStyle/>
          <a:p>
            <a:endParaRPr lang="en-US"/>
          </a:p>
        </p:txBody>
      </p:sp>
      <p:pic>
        <p:nvPicPr>
          <p:cNvPr id="83" name="Picture Placeholder 82">
            <a:extLst>
              <a:ext uri="{FF2B5EF4-FFF2-40B4-BE49-F238E27FC236}">
                <a16:creationId xmlns:a16="http://schemas.microsoft.com/office/drawing/2014/main" id="{47DDFA21-5B4A-8DF8-686A-66800D4F46AD}"/>
              </a:ext>
            </a:extLst>
          </p:cNvPr>
          <p:cNvPicPr>
            <a:picLocks noGrp="1" noChangeAspect="1"/>
          </p:cNvPicPr>
          <p:nvPr>
            <p:ph type="pic" sz="quarter" idx="14"/>
          </p:nvPr>
        </p:nvPicPr>
        <p:blipFill>
          <a:blip r:embed="rId2"/>
          <a:srcRect t="1431" b="1431"/>
          <a:stretch/>
        </p:blipFill>
        <p:spPr>
          <a:xfrm>
            <a:off x="659878" y="923445"/>
            <a:ext cx="10917711" cy="5252729"/>
          </a:xfrm>
        </p:spPr>
      </p:pic>
    </p:spTree>
    <p:extLst>
      <p:ext uri="{BB962C8B-B14F-4D97-AF65-F5344CB8AC3E}">
        <p14:creationId xmlns:p14="http://schemas.microsoft.com/office/powerpoint/2010/main" val="402841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85ED-5A27-9DAF-4FAD-4441E2465BE1}"/>
              </a:ext>
            </a:extLst>
          </p:cNvPr>
          <p:cNvSpPr>
            <a:spLocks noGrp="1"/>
          </p:cNvSpPr>
          <p:nvPr>
            <p:ph type="ctrTitle"/>
          </p:nvPr>
        </p:nvSpPr>
        <p:spPr/>
        <p:txBody>
          <a:bodyPr/>
          <a:lstStyle/>
          <a:p>
            <a:r>
              <a:rPr lang="en-US" dirty="0">
                <a:ln w="28575">
                  <a:solidFill>
                    <a:srgbClr val="000000"/>
                  </a:solidFill>
                </a:ln>
                <a:cs typeface="Arial"/>
              </a:rPr>
              <a:t>Tech stack</a:t>
            </a:r>
            <a:endParaRPr lang="en-US" dirty="0"/>
          </a:p>
        </p:txBody>
      </p:sp>
      <p:sp>
        <p:nvSpPr>
          <p:cNvPr id="3" name="Subtitle 2">
            <a:extLst>
              <a:ext uri="{FF2B5EF4-FFF2-40B4-BE49-F238E27FC236}">
                <a16:creationId xmlns:a16="http://schemas.microsoft.com/office/drawing/2014/main" id="{4B9CFCDE-46C5-42B9-8702-EAC53263C8F4}"/>
              </a:ext>
            </a:extLst>
          </p:cNvPr>
          <p:cNvSpPr>
            <a:spLocks noGrp="1"/>
          </p:cNvSpPr>
          <p:nvPr>
            <p:ph type="subTitle" idx="1"/>
          </p:nvPr>
        </p:nvSpPr>
        <p:spPr/>
        <p:txBody>
          <a:bodyPr vert="horz" lIns="91440" tIns="45720" rIns="91440" bIns="45720" rtlCol="0" anchor="t">
            <a:noAutofit/>
          </a:bodyPr>
          <a:lstStyle/>
          <a:p>
            <a:r>
              <a:rPr lang="en-US" dirty="0">
                <a:cs typeface="Arial"/>
              </a:rPr>
              <a:t>In Ecommerce Application</a:t>
            </a:r>
          </a:p>
          <a:p>
            <a:endParaRPr lang="en-US" dirty="0"/>
          </a:p>
        </p:txBody>
      </p:sp>
    </p:spTree>
    <p:extLst>
      <p:ext uri="{BB962C8B-B14F-4D97-AF65-F5344CB8AC3E}">
        <p14:creationId xmlns:p14="http://schemas.microsoft.com/office/powerpoint/2010/main" val="246787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eact (software) - Wikipedia">
            <a:extLst>
              <a:ext uri="{FF2B5EF4-FFF2-40B4-BE49-F238E27FC236}">
                <a16:creationId xmlns:a16="http://schemas.microsoft.com/office/drawing/2014/main" id="{AA5E5DC1-BD98-BAB6-A9B8-32349965C980}"/>
              </a:ext>
            </a:extLst>
          </p:cNvPr>
          <p:cNvPicPr>
            <a:picLocks noGrp="1" noChangeAspect="1"/>
          </p:cNvPicPr>
          <p:nvPr>
            <p:ph type="pic" sz="quarter" idx="13"/>
          </p:nvPr>
        </p:nvPicPr>
        <p:blipFill>
          <a:blip r:embed="rId2"/>
          <a:srcRect l="4468" r="4468"/>
          <a:stretch/>
        </p:blipFill>
        <p:spPr>
          <a:xfrm>
            <a:off x="960120" y="2542518"/>
            <a:ext cx="2057400" cy="1873547"/>
          </a:xfrm>
        </p:spPr>
      </p:pic>
      <p:pic>
        <p:nvPicPr>
          <p:cNvPr id="15" name="Picture Placeholder 14" descr="Buy Spring Framework icon sticker Online at Best Prices in India - Sticker  Press">
            <a:extLst>
              <a:ext uri="{FF2B5EF4-FFF2-40B4-BE49-F238E27FC236}">
                <a16:creationId xmlns:a16="http://schemas.microsoft.com/office/drawing/2014/main" id="{FE6BDC20-E817-8E20-55CB-D88350DA5AB0}"/>
              </a:ext>
            </a:extLst>
          </p:cNvPr>
          <p:cNvPicPr>
            <a:picLocks noGrp="1" noChangeAspect="1"/>
          </p:cNvPicPr>
          <p:nvPr>
            <p:ph type="pic" sz="quarter" idx="14"/>
          </p:nvPr>
        </p:nvPicPr>
        <p:blipFill>
          <a:blip r:embed="rId3"/>
          <a:srcRect/>
          <a:stretch/>
        </p:blipFill>
        <p:spPr>
          <a:xfrm>
            <a:off x="3730752" y="2450592"/>
            <a:ext cx="2057400" cy="2057400"/>
          </a:xfrm>
        </p:spPr>
      </p:pic>
      <p:sp>
        <p:nvSpPr>
          <p:cNvPr id="9" name="Text Placeholder 8">
            <a:extLst>
              <a:ext uri="{FF2B5EF4-FFF2-40B4-BE49-F238E27FC236}">
                <a16:creationId xmlns:a16="http://schemas.microsoft.com/office/drawing/2014/main" id="{310ADB9E-1121-2450-35D1-8486C9BC3613}"/>
              </a:ext>
            </a:extLst>
          </p:cNvPr>
          <p:cNvSpPr>
            <a:spLocks noGrp="1"/>
          </p:cNvSpPr>
          <p:nvPr>
            <p:ph type="body" sz="quarter" idx="19"/>
          </p:nvPr>
        </p:nvSpPr>
        <p:spPr>
          <a:xfrm>
            <a:off x="3675081" y="4611550"/>
            <a:ext cx="2286000" cy="274320"/>
          </a:xfrm>
        </p:spPr>
        <p:txBody>
          <a:bodyPr/>
          <a:lstStyle/>
          <a:p>
            <a:r>
              <a:rPr lang="en-US" dirty="0">
                <a:cs typeface="Arial"/>
              </a:rPr>
              <a:t>Spring framework</a:t>
            </a:r>
            <a:endParaRPr lang="en-US" dirty="0"/>
          </a:p>
        </p:txBody>
      </p:sp>
      <p:sp>
        <p:nvSpPr>
          <p:cNvPr id="11" name="Text Placeholder 10">
            <a:extLst>
              <a:ext uri="{FF2B5EF4-FFF2-40B4-BE49-F238E27FC236}">
                <a16:creationId xmlns:a16="http://schemas.microsoft.com/office/drawing/2014/main" id="{FAA4C0B8-3B41-049C-EA95-B5BC48C10C66}"/>
              </a:ext>
            </a:extLst>
          </p:cNvPr>
          <p:cNvSpPr>
            <a:spLocks noGrp="1"/>
          </p:cNvSpPr>
          <p:nvPr>
            <p:ph type="body" sz="quarter" idx="20"/>
          </p:nvPr>
        </p:nvSpPr>
        <p:spPr>
          <a:xfrm>
            <a:off x="3618215" y="5047195"/>
            <a:ext cx="2286000" cy="182880"/>
          </a:xfrm>
        </p:spPr>
        <p:txBody>
          <a:bodyPr vert="horz" lIns="0" tIns="0" rIns="0" bIns="0" rtlCol="0" anchor="t">
            <a:noAutofit/>
          </a:bodyPr>
          <a:lstStyle/>
          <a:p>
            <a:r>
              <a:rPr lang="en-US" dirty="0">
                <a:cs typeface="Arial"/>
              </a:rPr>
              <a:t>Version: 3.2.3</a:t>
            </a:r>
            <a:endParaRPr lang="en-US" dirty="0"/>
          </a:p>
        </p:txBody>
      </p:sp>
      <p:pic>
        <p:nvPicPr>
          <p:cNvPr id="16" name="Picture Placeholder 15" descr="Java&quot; Icon - Download for free – Iconduck">
            <a:extLst>
              <a:ext uri="{FF2B5EF4-FFF2-40B4-BE49-F238E27FC236}">
                <a16:creationId xmlns:a16="http://schemas.microsoft.com/office/drawing/2014/main" id="{AA149CB6-49A8-C63C-0C6C-5BF49DE2FABB}"/>
              </a:ext>
            </a:extLst>
          </p:cNvPr>
          <p:cNvPicPr>
            <a:picLocks noGrp="1" noChangeAspect="1"/>
          </p:cNvPicPr>
          <p:nvPr>
            <p:ph type="pic" sz="quarter" idx="15"/>
          </p:nvPr>
        </p:nvPicPr>
        <p:blipFill>
          <a:blip r:embed="rId4"/>
          <a:srcRect t="13027" b="13027"/>
          <a:stretch/>
        </p:blipFill>
        <p:spPr>
          <a:xfrm>
            <a:off x="6732822" y="2450592"/>
            <a:ext cx="1521372" cy="2057400"/>
          </a:xfrm>
        </p:spPr>
      </p:pic>
      <p:sp>
        <p:nvSpPr>
          <p:cNvPr id="13" name="Text Placeholder 12">
            <a:extLst>
              <a:ext uri="{FF2B5EF4-FFF2-40B4-BE49-F238E27FC236}">
                <a16:creationId xmlns:a16="http://schemas.microsoft.com/office/drawing/2014/main" id="{8850A56B-786B-E4E2-77AC-8193D264E2FE}"/>
              </a:ext>
            </a:extLst>
          </p:cNvPr>
          <p:cNvSpPr>
            <a:spLocks noGrp="1"/>
          </p:cNvSpPr>
          <p:nvPr>
            <p:ph type="body" sz="quarter" idx="21"/>
          </p:nvPr>
        </p:nvSpPr>
        <p:spPr/>
        <p:txBody>
          <a:bodyPr/>
          <a:lstStyle/>
          <a:p>
            <a:r>
              <a:rPr lang="en-US" dirty="0">
                <a:cs typeface="Arial"/>
              </a:rPr>
              <a:t>java</a:t>
            </a:r>
            <a:endParaRPr lang="en-US" dirty="0"/>
          </a:p>
        </p:txBody>
      </p:sp>
      <p:pic>
        <p:nvPicPr>
          <p:cNvPr id="17" name="Picture Placeholder 16" descr="Mongodb Vector SVG Icon (2) - SVG Repo">
            <a:extLst>
              <a:ext uri="{FF2B5EF4-FFF2-40B4-BE49-F238E27FC236}">
                <a16:creationId xmlns:a16="http://schemas.microsoft.com/office/drawing/2014/main" id="{1D5F66A1-0DA5-F272-94B0-3ED8DC39680E}"/>
              </a:ext>
            </a:extLst>
          </p:cNvPr>
          <p:cNvPicPr>
            <a:picLocks noGrp="1" noChangeAspect="1"/>
          </p:cNvPicPr>
          <p:nvPr>
            <p:ph type="pic" sz="quarter" idx="16"/>
          </p:nvPr>
        </p:nvPicPr>
        <p:blipFill>
          <a:blip r:embed="rId5">
            <a:extLst>
              <a:ext uri="{96DAC541-7B7A-43D3-8B79-37D633B846F1}">
                <asvg:svgBlip xmlns:asvg="http://schemas.microsoft.com/office/drawing/2016/SVG/main" r:embed="rId6"/>
              </a:ext>
            </a:extLst>
          </a:blip>
          <a:srcRect/>
          <a:stretch/>
        </p:blipFill>
        <p:spPr/>
      </p:pic>
      <p:sp>
        <p:nvSpPr>
          <p:cNvPr id="24" name="Content Placeholder 23">
            <a:extLst>
              <a:ext uri="{FF2B5EF4-FFF2-40B4-BE49-F238E27FC236}">
                <a16:creationId xmlns:a16="http://schemas.microsoft.com/office/drawing/2014/main" id="{61DE34F0-9D00-D163-584E-9738310DB6BC}"/>
              </a:ext>
            </a:extLst>
          </p:cNvPr>
          <p:cNvSpPr>
            <a:spLocks noGrp="1"/>
          </p:cNvSpPr>
          <p:nvPr>
            <p:ph type="body" sz="quarter" idx="23"/>
          </p:nvPr>
        </p:nvSpPr>
        <p:spPr/>
        <p:txBody>
          <a:bodyPr/>
          <a:lstStyle/>
          <a:p>
            <a:pPr lvl="0"/>
            <a:r>
              <a:rPr lang="en-US" dirty="0" err="1">
                <a:cs typeface="Arial"/>
              </a:rPr>
              <a:t>mongodb</a:t>
            </a:r>
          </a:p>
        </p:txBody>
      </p:sp>
      <p:sp>
        <p:nvSpPr>
          <p:cNvPr id="7" name="Footer Placeholder 6">
            <a:extLst>
              <a:ext uri="{FF2B5EF4-FFF2-40B4-BE49-F238E27FC236}">
                <a16:creationId xmlns:a16="http://schemas.microsoft.com/office/drawing/2014/main" id="{C9F924E8-B6E6-C266-842D-422148E57074}"/>
              </a:ext>
            </a:extLst>
          </p:cNvPr>
          <p:cNvSpPr>
            <a:spLocks noGrp="1"/>
          </p:cNvSpPr>
          <p:nvPr>
            <p:ph type="ftr" sz="quarter" idx="11"/>
          </p:nvPr>
        </p:nvSpPr>
        <p:spPr/>
        <p:txBody>
          <a:bodyPr/>
          <a:lstStyle/>
          <a:p>
            <a:r>
              <a:rPr lang="en-US" dirty="0">
                <a:cs typeface="Arial"/>
              </a:rPr>
              <a:t>TECH STACKS</a:t>
            </a:r>
          </a:p>
        </p:txBody>
      </p:sp>
      <p:sp>
        <p:nvSpPr>
          <p:cNvPr id="8" name="Slide Number Placeholder 7">
            <a:extLst>
              <a:ext uri="{FF2B5EF4-FFF2-40B4-BE49-F238E27FC236}">
                <a16:creationId xmlns:a16="http://schemas.microsoft.com/office/drawing/2014/main" id="{60DE4CC7-0F16-896F-1EBA-F387E12A24C3}"/>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
        <p:nvSpPr>
          <p:cNvPr id="19" name="Text Placeholder 18">
            <a:extLst>
              <a:ext uri="{FF2B5EF4-FFF2-40B4-BE49-F238E27FC236}">
                <a16:creationId xmlns:a16="http://schemas.microsoft.com/office/drawing/2014/main" id="{1DA7D6FC-42D0-B4AA-A4CF-9D28A09BC839}"/>
              </a:ext>
            </a:extLst>
          </p:cNvPr>
          <p:cNvSpPr>
            <a:spLocks noGrp="1"/>
          </p:cNvSpPr>
          <p:nvPr>
            <p:ph type="body" sz="quarter" idx="17"/>
          </p:nvPr>
        </p:nvSpPr>
        <p:spPr/>
        <p:txBody>
          <a:bodyPr/>
          <a:lstStyle/>
          <a:p>
            <a:r>
              <a:rPr lang="en-US" dirty="0">
                <a:cs typeface="Arial"/>
              </a:rPr>
              <a:t>React </a:t>
            </a:r>
            <a:r>
              <a:rPr lang="en-US" dirty="0" err="1">
                <a:cs typeface="Arial"/>
              </a:rPr>
              <a:t>js</a:t>
            </a:r>
            <a:endParaRPr lang="en-US" dirty="0" err="1"/>
          </a:p>
        </p:txBody>
      </p:sp>
      <p:sp>
        <p:nvSpPr>
          <p:cNvPr id="21" name="Text Placeholder 20">
            <a:extLst>
              <a:ext uri="{FF2B5EF4-FFF2-40B4-BE49-F238E27FC236}">
                <a16:creationId xmlns:a16="http://schemas.microsoft.com/office/drawing/2014/main" id="{57DB6C2C-788A-9633-3A03-09C0F90FD46F}"/>
              </a:ext>
            </a:extLst>
          </p:cNvPr>
          <p:cNvSpPr>
            <a:spLocks noGrp="1"/>
          </p:cNvSpPr>
          <p:nvPr>
            <p:ph type="body" sz="quarter" idx="18"/>
          </p:nvPr>
        </p:nvSpPr>
        <p:spPr/>
        <p:txBody>
          <a:bodyPr/>
          <a:lstStyle/>
          <a:p>
            <a:endParaRPr lang="en-US"/>
          </a:p>
        </p:txBody>
      </p:sp>
      <p:sp>
        <p:nvSpPr>
          <p:cNvPr id="28" name="Text Placeholder 27">
            <a:extLst>
              <a:ext uri="{FF2B5EF4-FFF2-40B4-BE49-F238E27FC236}">
                <a16:creationId xmlns:a16="http://schemas.microsoft.com/office/drawing/2014/main" id="{7F0F8344-C42E-62AC-4315-2362F36AAE47}"/>
              </a:ext>
            </a:extLst>
          </p:cNvPr>
          <p:cNvSpPr>
            <a:spLocks noGrp="1"/>
          </p:cNvSpPr>
          <p:nvPr>
            <p:ph type="body" sz="quarter" idx="22"/>
          </p:nvPr>
        </p:nvSpPr>
        <p:spPr/>
        <p:txBody>
          <a:bodyPr vert="horz" lIns="0" tIns="0" rIns="0" bIns="0" rtlCol="0" anchor="t">
            <a:noAutofit/>
          </a:bodyPr>
          <a:lstStyle/>
          <a:p>
            <a:r>
              <a:rPr lang="en-US" dirty="0">
                <a:cs typeface="Arial"/>
              </a:rPr>
              <a:t>Version: 21</a:t>
            </a:r>
            <a:endParaRPr lang="en-US" dirty="0"/>
          </a:p>
        </p:txBody>
      </p:sp>
      <p:sp>
        <p:nvSpPr>
          <p:cNvPr id="30" name="Text Placeholder 29">
            <a:extLst>
              <a:ext uri="{FF2B5EF4-FFF2-40B4-BE49-F238E27FC236}">
                <a16:creationId xmlns:a16="http://schemas.microsoft.com/office/drawing/2014/main" id="{171F5BF3-8043-4210-7041-39C4B022BAAB}"/>
              </a:ext>
            </a:extLst>
          </p:cNvPr>
          <p:cNvSpPr>
            <a:spLocks noGrp="1"/>
          </p:cNvSpPr>
          <p:nvPr>
            <p:ph type="body" sz="quarter" idx="24"/>
          </p:nvPr>
        </p:nvSpPr>
        <p:spPr/>
        <p:txBody>
          <a:bodyPr vert="horz" lIns="0" tIns="0" rIns="0" bIns="0" rtlCol="0" anchor="t">
            <a:noAutofit/>
          </a:bodyPr>
          <a:lstStyle/>
          <a:p>
            <a:r>
              <a:rPr lang="en-US" dirty="0">
                <a:cs typeface="Arial"/>
              </a:rPr>
              <a:t>Version: 7</a:t>
            </a:r>
            <a:endParaRPr lang="en-US" dirty="0"/>
          </a:p>
        </p:txBody>
      </p:sp>
    </p:spTree>
    <p:extLst>
      <p:ext uri="{BB962C8B-B14F-4D97-AF65-F5344CB8AC3E}">
        <p14:creationId xmlns:p14="http://schemas.microsoft.com/office/powerpoint/2010/main" val="3008749983"/>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3.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431</Words>
  <Application>Microsoft Office PowerPoint</Application>
  <PresentationFormat>Widescreen</PresentationFormat>
  <Paragraphs>142</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ECOMMERCE APPLICATION</vt:lpstr>
      <vt:lpstr>CONTENTS</vt:lpstr>
      <vt:lpstr>INTRODUCTION</vt:lpstr>
      <vt:lpstr>Problem statement</vt:lpstr>
      <vt:lpstr>PowerPoint Presentation</vt:lpstr>
      <vt:lpstr>Ecomapp architecture</vt:lpstr>
      <vt:lpstr>PowerPoint Presentation</vt:lpstr>
      <vt:lpstr>Tech stack</vt:lpstr>
      <vt:lpstr>PowerPoint Presentation</vt:lpstr>
      <vt:lpstr>CODE COVERAGE REPORT</vt:lpstr>
      <vt:lpstr>PowerPoint Presentation</vt:lpstr>
      <vt:lpstr>PowerPoint Presentation</vt:lpstr>
      <vt:lpstr>features</vt:lpstr>
      <vt:lpstr>PowerPoint Presentation</vt:lpstr>
      <vt:lpstr>Overview of ecomapp</vt:lpstr>
      <vt:lpstr>Home page</vt:lpstr>
      <vt:lpstr>PowerPoint Presentation</vt:lpstr>
      <vt:lpstr>PowerPoint Presentation</vt:lpstr>
      <vt:lpstr>PowerPoint Presentation</vt:lpstr>
      <vt:lpstr>PowerPoint Presentation</vt:lpstr>
      <vt:lpstr>Products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categories</vt:lpstr>
      <vt:lpstr>PowerPoint Presentation</vt:lpstr>
      <vt:lpstr>PowerPoint Presentation</vt:lpstr>
      <vt:lpstr>PowerPoint Presentation</vt:lpstr>
      <vt:lpstr>PowerPoint Presentation</vt:lpstr>
      <vt:lpstr>PowerPoint Presentation</vt:lpstr>
      <vt:lpstr>PowerPoint Presentation</vt:lpstr>
      <vt:lpstr>Future enhancements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383</cp:revision>
  <dcterms:created xsi:type="dcterms:W3CDTF">2024-03-20T06:56:42Z</dcterms:created>
  <dcterms:modified xsi:type="dcterms:W3CDTF">2024-03-21T04:45:32Z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